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193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eg>
</file>

<file path=ppt/media/image2.png>
</file>

<file path=ppt/media/image3.png>
</file>

<file path=ppt/media/image4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9923DFCC-82B3-8F43-8DBC-D2363D6113C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01A715CE-4A96-7044-8894-D945DFAD9784}" type="datetimeFigureOut">
              <a:rPr lang="en-US" smtClean="0"/>
              <a:t>03/03/2013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WordMush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Sam Bodanis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139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it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Generate original poems in the styles of famous poets</a:t>
            </a:r>
          </a:p>
          <a:p>
            <a:r>
              <a:rPr lang="en-US" sz="3200" dirty="0" smtClean="0"/>
              <a:t>Uses Markov models to ensure every you never see the same poem twice</a:t>
            </a:r>
          </a:p>
          <a:p>
            <a:r>
              <a:rPr lang="en-US" sz="3200" dirty="0" smtClean="0"/>
              <a:t>Social integration, share your favorite poems on Facebook</a:t>
            </a:r>
          </a:p>
          <a:p>
            <a:r>
              <a:rPr lang="en-US" sz="3200" dirty="0" smtClean="0"/>
              <a:t>‘Mush’ feature – create a Markov model of a mixture of two poets’ styles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17482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Decisions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Built in iOS</a:t>
            </a:r>
          </a:p>
          <a:p>
            <a:r>
              <a:rPr lang="en-US" dirty="0" smtClean="0"/>
              <a:t>iOS users are more likely to pay money for an app</a:t>
            </a:r>
          </a:p>
          <a:p>
            <a:r>
              <a:rPr lang="en-US" dirty="0" smtClean="0"/>
              <a:t>More unified platforms</a:t>
            </a:r>
          </a:p>
          <a:p>
            <a:pPr lvl="1"/>
            <a:r>
              <a:rPr lang="en-US" dirty="0" smtClean="0"/>
              <a:t>Most iOS users are on the most recent OS version</a:t>
            </a:r>
          </a:p>
          <a:p>
            <a:pPr lvl="1"/>
            <a:r>
              <a:rPr lang="en-US" dirty="0" smtClean="0"/>
              <a:t>Limited Devices</a:t>
            </a:r>
          </a:p>
        </p:txBody>
      </p:sp>
    </p:spTree>
    <p:extLst>
      <p:ext uri="{BB962C8B-B14F-4D97-AF65-F5344CB8AC3E}">
        <p14:creationId xmlns:p14="http://schemas.microsoft.com/office/powerpoint/2010/main" val="738430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3780"/>
            <a:ext cx="7620000" cy="1143000"/>
          </a:xfrm>
        </p:spPr>
        <p:txBody>
          <a:bodyPr/>
          <a:lstStyle/>
          <a:p>
            <a:r>
              <a:rPr lang="en-US" dirty="0" smtClean="0"/>
              <a:t>An Example Poem – a combination of Oscar Wilde and Robert Burns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5309" r="5309"/>
          <a:stretch>
            <a:fillRect/>
          </a:stretch>
        </p:blipFill>
        <p:spPr>
          <a:xfrm>
            <a:off x="457200" y="2057400"/>
            <a:ext cx="7620000" cy="4800600"/>
          </a:xfrm>
        </p:spPr>
      </p:pic>
    </p:spTree>
    <p:extLst>
      <p:ext uri="{BB962C8B-B14F-4D97-AF65-F5344CB8AC3E}">
        <p14:creationId xmlns:p14="http://schemas.microsoft.com/office/powerpoint/2010/main" val="2851308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368042" cy="1143000"/>
          </a:xfrm>
        </p:spPr>
        <p:txBody>
          <a:bodyPr/>
          <a:lstStyle/>
          <a:p>
            <a:r>
              <a:rPr lang="en-US" dirty="0" smtClean="0"/>
              <a:t>Main Page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242" y="209607"/>
            <a:ext cx="3650226" cy="6858000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600200"/>
            <a:ext cx="4368042" cy="48006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Scroll pickers to select poets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Press buttons corresponding to one poet to generate random text from that poet’s works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Press the combination button to generate random text from a mixture of their works.</a:t>
            </a:r>
          </a:p>
          <a:p>
            <a:pPr marL="114300" indent="0">
              <a:buNone/>
            </a:pPr>
            <a:r>
              <a:rPr lang="en-US" dirty="0" smtClean="0"/>
              <a:t>  </a:t>
            </a:r>
          </a:p>
          <a:p>
            <a:r>
              <a:rPr lang="en-US" dirty="0" smtClean="0"/>
              <a:t>Get Help</a:t>
            </a:r>
            <a:endParaRPr lang="en-US" dirty="0"/>
          </a:p>
        </p:txBody>
      </p:sp>
      <p:cxnSp>
        <p:nvCxnSpPr>
          <p:cNvPr id="9" name="Curved Connector 8"/>
          <p:cNvCxnSpPr/>
          <p:nvPr/>
        </p:nvCxnSpPr>
        <p:spPr>
          <a:xfrm>
            <a:off x="2746522" y="3381926"/>
            <a:ext cx="3027081" cy="1550667"/>
          </a:xfrm>
          <a:prstGeom prst="curvedConnector3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>
            <a:off x="2746522" y="3381926"/>
            <a:ext cx="4429875" cy="1550667"/>
          </a:xfrm>
          <a:prstGeom prst="curvedConnector3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/>
          <p:nvPr/>
        </p:nvCxnSpPr>
        <p:spPr>
          <a:xfrm>
            <a:off x="4326511" y="4725836"/>
            <a:ext cx="1255131" cy="721575"/>
          </a:xfrm>
          <a:prstGeom prst="curvedConnector3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/>
          <p:nvPr/>
        </p:nvCxnSpPr>
        <p:spPr>
          <a:xfrm>
            <a:off x="4134549" y="1821723"/>
            <a:ext cx="3278110" cy="664570"/>
          </a:xfrm>
          <a:prstGeom prst="curvedConnector3">
            <a:avLst>
              <a:gd name="adj1" fmla="val 103153"/>
            </a:avLst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/>
          <p:cNvCxnSpPr/>
          <p:nvPr/>
        </p:nvCxnSpPr>
        <p:spPr>
          <a:xfrm rot="5400000">
            <a:off x="5640663" y="2146625"/>
            <a:ext cx="664570" cy="14766"/>
          </a:xfrm>
          <a:prstGeom prst="curvedConnector3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urved Connector 35"/>
          <p:cNvCxnSpPr/>
          <p:nvPr/>
        </p:nvCxnSpPr>
        <p:spPr>
          <a:xfrm flipV="1">
            <a:off x="1875314" y="1821723"/>
            <a:ext cx="5729304" cy="4100340"/>
          </a:xfrm>
          <a:prstGeom prst="curvedConnector3">
            <a:avLst>
              <a:gd name="adj1" fmla="val 65979"/>
            </a:avLst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9580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794" y="274638"/>
            <a:ext cx="2791313" cy="2693778"/>
          </a:xfrm>
        </p:spPr>
        <p:txBody>
          <a:bodyPr/>
          <a:lstStyle/>
          <a:p>
            <a:r>
              <a:rPr lang="en-US" dirty="0" smtClean="0"/>
              <a:t>Example</a:t>
            </a:r>
            <a:br>
              <a:rPr lang="en-US" dirty="0" smtClean="0"/>
            </a:br>
            <a:r>
              <a:rPr lang="en-US" dirty="0" smtClean="0"/>
              <a:t>Run</a:t>
            </a:r>
            <a:endParaRPr lang="en-US" dirty="0"/>
          </a:p>
        </p:txBody>
      </p:sp>
      <p:pic>
        <p:nvPicPr>
          <p:cNvPr id="4" name="Screen Recording 2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5502" y="17982"/>
            <a:ext cx="4261545" cy="6382818"/>
          </a:xfrm>
        </p:spPr>
      </p:pic>
    </p:spTree>
    <p:extLst>
      <p:ext uri="{BB962C8B-B14F-4D97-AF65-F5344CB8AC3E}">
        <p14:creationId xmlns:p14="http://schemas.microsoft.com/office/powerpoint/2010/main" val="460128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do next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Pretty up the UI</a:t>
            </a:r>
          </a:p>
          <a:p>
            <a:r>
              <a:rPr lang="en-US" dirty="0" smtClean="0"/>
              <a:t>Implement </a:t>
            </a:r>
            <a:r>
              <a:rPr lang="en-US" dirty="0" err="1" smtClean="0"/>
              <a:t>iAds</a:t>
            </a:r>
            <a:r>
              <a:rPr lang="en-US" dirty="0" smtClean="0"/>
              <a:t>, make some $$$</a:t>
            </a:r>
          </a:p>
          <a:p>
            <a:r>
              <a:rPr lang="en-US" dirty="0" smtClean="0"/>
              <a:t>Submit to iOS app store, paid and free (with ads) versions.</a:t>
            </a:r>
          </a:p>
          <a:p>
            <a:r>
              <a:rPr lang="en-US" dirty="0" smtClean="0"/>
              <a:t>Perhaps in app purchases for access to more poets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48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Questions?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60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331</TotalTime>
  <Words>183</Words>
  <Application>Microsoft Macintosh PowerPoint</Application>
  <PresentationFormat>On-screen Show (4:3)</PresentationFormat>
  <Paragraphs>32</Paragraphs>
  <Slides>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Adjacency</vt:lpstr>
      <vt:lpstr>WordMush</vt:lpstr>
      <vt:lpstr>What does it do?</vt:lpstr>
      <vt:lpstr>Design Decisions</vt:lpstr>
      <vt:lpstr>An Example Poem – a combination of Oscar Wilde and Robert Burns</vt:lpstr>
      <vt:lpstr>Main Page</vt:lpstr>
      <vt:lpstr>Example Run</vt:lpstr>
      <vt:lpstr>What to do next</vt:lpstr>
      <vt:lpstr>Any Questions?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Bodanis</dc:creator>
  <cp:lastModifiedBy>Sam Bodanis</cp:lastModifiedBy>
  <cp:revision>17</cp:revision>
  <dcterms:created xsi:type="dcterms:W3CDTF">2013-03-03T07:23:46Z</dcterms:created>
  <dcterms:modified xsi:type="dcterms:W3CDTF">2013-03-03T12:55:35Z</dcterms:modified>
</cp:coreProperties>
</file>

<file path=docProps/thumbnail.jpeg>
</file>